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129536"/>
        <c:axId val="178267648"/>
      </c:lineChart>
      <c:catAx>
        <c:axId val="17812953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78267648"/>
        <c:crosses val="autoZero"/>
        <c:auto val="1"/>
        <c:lblAlgn val="ctr"/>
        <c:lblOffset val="100"/>
        <c:noMultiLvlLbl val="0"/>
      </c:catAx>
      <c:valAx>
        <c:axId val="1782676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812953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86461312"/>
        <c:axId val="286463104"/>
      </c:barChart>
      <c:catAx>
        <c:axId val="28646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6463104"/>
        <c:crosses val="autoZero"/>
        <c:auto val="1"/>
        <c:lblAlgn val="ctr"/>
        <c:lblOffset val="100"/>
        <c:noMultiLvlLbl val="0"/>
      </c:catAx>
      <c:valAx>
        <c:axId val="2864631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64613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2551808"/>
        <c:axId val="302553728"/>
      </c:lineChart>
      <c:catAx>
        <c:axId val="3025518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2553728"/>
        <c:crosses val="autoZero"/>
        <c:auto val="1"/>
        <c:lblAlgn val="ctr"/>
        <c:lblOffset val="100"/>
        <c:noMultiLvlLbl val="0"/>
      </c:catAx>
      <c:valAx>
        <c:axId val="30255372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25518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2565632"/>
        <c:axId val="302580096"/>
      </c:lineChart>
      <c:catAx>
        <c:axId val="302565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2580096"/>
        <c:crosses val="autoZero"/>
        <c:auto val="1"/>
        <c:lblAlgn val="ctr"/>
        <c:lblOffset val="100"/>
        <c:noMultiLvlLbl val="0"/>
      </c:catAx>
      <c:valAx>
        <c:axId val="30258009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25656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2637056"/>
        <c:axId val="302638976"/>
      </c:lineChart>
      <c:catAx>
        <c:axId val="3026370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2638976"/>
        <c:crosses val="autoZero"/>
        <c:auto val="1"/>
        <c:lblAlgn val="ctr"/>
        <c:lblOffset val="100"/>
        <c:noMultiLvlLbl val="0"/>
      </c:catAx>
      <c:valAx>
        <c:axId val="30263897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26370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3088256"/>
        <c:axId val="183089792"/>
      </c:lineChart>
      <c:catAx>
        <c:axId val="18308825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83089792"/>
        <c:crosses val="autoZero"/>
        <c:auto val="1"/>
        <c:lblAlgn val="ctr"/>
        <c:lblOffset val="1000"/>
        <c:noMultiLvlLbl val="0"/>
      </c:catAx>
      <c:valAx>
        <c:axId val="1830897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08825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183245440"/>
        <c:axId val="183306880"/>
      </c:barChart>
      <c:catAx>
        <c:axId val="183245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83306880"/>
        <c:crosses val="autoZero"/>
        <c:auto val="1"/>
        <c:lblAlgn val="ctr"/>
        <c:lblOffset val="100"/>
        <c:noMultiLvlLbl val="0"/>
      </c:catAx>
      <c:valAx>
        <c:axId val="18330688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3245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9948416"/>
        <c:axId val="249954304"/>
      </c:barChart>
      <c:catAx>
        <c:axId val="24994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9954304"/>
        <c:crosses val="autoZero"/>
        <c:auto val="1"/>
        <c:lblAlgn val="ctr"/>
        <c:lblOffset val="100"/>
        <c:noMultiLvlLbl val="0"/>
      </c:catAx>
      <c:valAx>
        <c:axId val="2499543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994841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4777088"/>
        <c:axId val="284778880"/>
      </c:barChart>
      <c:catAx>
        <c:axId val="284777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4778880"/>
        <c:crosses val="autoZero"/>
        <c:auto val="1"/>
        <c:lblAlgn val="ctr"/>
        <c:lblOffset val="100"/>
        <c:noMultiLvlLbl val="0"/>
      </c:catAx>
      <c:valAx>
        <c:axId val="2847788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47770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2153728"/>
        <c:axId val="302155648"/>
      </c:lineChart>
      <c:catAx>
        <c:axId val="302153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2155648"/>
        <c:crosses val="autoZero"/>
        <c:auto val="1"/>
        <c:lblAlgn val="ctr"/>
        <c:lblOffset val="100"/>
        <c:noMultiLvlLbl val="0"/>
      </c:catAx>
      <c:valAx>
        <c:axId val="3021556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215372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6836224"/>
        <c:axId val="286837760"/>
      </c:barChart>
      <c:catAx>
        <c:axId val="286836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6837760"/>
        <c:crosses val="autoZero"/>
        <c:auto val="1"/>
        <c:lblAlgn val="ctr"/>
        <c:lblOffset val="100"/>
        <c:noMultiLvlLbl val="0"/>
      </c:catAx>
      <c:valAx>
        <c:axId val="2868377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683622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2730624"/>
        <c:axId val="301020288"/>
      </c:barChart>
      <c:catAx>
        <c:axId val="302730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1020288"/>
        <c:crosses val="autoZero"/>
        <c:auto val="1"/>
        <c:lblAlgn val="ctr"/>
        <c:lblOffset val="100"/>
        <c:noMultiLvlLbl val="0"/>
      </c:catAx>
      <c:valAx>
        <c:axId val="3010202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273062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1062784"/>
        <c:axId val="301064576"/>
      </c:lineChart>
      <c:catAx>
        <c:axId val="301062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1064576"/>
        <c:crosses val="autoZero"/>
        <c:auto val="1"/>
        <c:lblAlgn val="ctr"/>
        <c:lblOffset val="100"/>
        <c:noMultiLvlLbl val="0"/>
      </c:catAx>
      <c:valAx>
        <c:axId val="3010645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10627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06.09.2021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0.png"/><Relationship Id="rId5" Type="http://schemas.openxmlformats.org/officeDocument/2006/relationships/image" Target="../media/image135.svg"/><Relationship Id="rId4" Type="http://schemas.openxmlformats.org/officeDocument/2006/relationships/image" Target="../media/image33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3.png"/><Relationship Id="rId5" Type="http://schemas.openxmlformats.org/officeDocument/2006/relationships/image" Target="../media/image141.svg"/><Relationship Id="rId4" Type="http://schemas.openxmlformats.org/officeDocument/2006/relationships/image" Target="../media/image34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4.png"/><Relationship Id="rId7" Type="http://schemas.openxmlformats.org/officeDocument/2006/relationships/image" Target="../media/image34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8.png"/><Relationship Id="rId5" Type="http://schemas.openxmlformats.org/officeDocument/2006/relationships/image" Target="../media/image34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9.png"/><Relationship Id="rId7" Type="http://schemas.openxmlformats.org/officeDocument/2006/relationships/image" Target="../media/image35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9.png"/><Relationship Id="rId5" Type="http://schemas.openxmlformats.org/officeDocument/2006/relationships/image" Target="../media/image173.svg"/><Relationship Id="rId4" Type="http://schemas.openxmlformats.org/officeDocument/2006/relationships/image" Target="../media/image358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70.png"/><Relationship Id="rId3" Type="http://schemas.openxmlformats.org/officeDocument/2006/relationships/image" Target="../media/image16.png"/><Relationship Id="rId7" Type="http://schemas.openxmlformats.org/officeDocument/2006/relationships/image" Target="../media/image367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9.png"/><Relationship Id="rId5" Type="http://schemas.openxmlformats.org/officeDocument/2006/relationships/image" Target="../media/image17.png"/><Relationship Id="rId15" Type="http://schemas.openxmlformats.org/officeDocument/2006/relationships/image" Target="../media/image371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8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8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5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7.png"/><Relationship Id="rId4" Type="http://schemas.openxmlformats.org/officeDocument/2006/relationships/image" Target="../media/image374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8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2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5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8.png"/><Relationship Id="rId5" Type="http://schemas.openxmlformats.org/officeDocument/2006/relationships/image" Target="../media/image243.svg"/><Relationship Id="rId4" Type="http://schemas.openxmlformats.org/officeDocument/2006/relationships/image" Target="../media/image38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1.png"/><Relationship Id="rId5" Type="http://schemas.openxmlformats.org/officeDocument/2006/relationships/image" Target="../media/image249.svg"/><Relationship Id="rId4" Type="http://schemas.openxmlformats.org/officeDocument/2006/relationships/image" Target="../media/image390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5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2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8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60.png"/><Relationship Id="rId5" Type="http://schemas.openxmlformats.org/officeDocument/2006/relationships/image" Target="../media/image351.png"/><Relationship Id="rId15" Type="http://schemas.openxmlformats.org/officeDocument/2006/relationships/image" Target="../media/image399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7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400.png"/><Relationship Id="rId7" Type="http://schemas.openxmlformats.org/officeDocument/2006/relationships/image" Target="../media/image401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3.png"/><Relationship Id="rId5" Type="http://schemas.openxmlformats.org/officeDocument/2006/relationships/image" Target="../media/image375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5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7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8.png"/><Relationship Id="rId7" Type="http://schemas.openxmlformats.org/officeDocument/2006/relationships/image" Target="../media/image409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1.png"/><Relationship Id="rId5" Type="http://schemas.openxmlformats.org/officeDocument/2006/relationships/image" Target="../media/image330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1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6.png"/><Relationship Id="rId3" Type="http://schemas.openxmlformats.org/officeDocument/2006/relationships/image" Target="../media/image413.png"/><Relationship Id="rId7" Type="http://schemas.openxmlformats.org/officeDocument/2006/relationships/image" Target="../media/image415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3.png"/><Relationship Id="rId5" Type="http://schemas.openxmlformats.org/officeDocument/2006/relationships/image" Target="../media/image414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2.png"/><Relationship Id="rId3" Type="http://schemas.openxmlformats.org/officeDocument/2006/relationships/image" Target="../media/image417.png"/><Relationship Id="rId7" Type="http://schemas.openxmlformats.org/officeDocument/2006/relationships/image" Target="../media/image419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1.png"/><Relationship Id="rId5" Type="http://schemas.openxmlformats.org/officeDocument/2006/relationships/image" Target="../media/image418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20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3.png"/><Relationship Id="rId7" Type="http://schemas.openxmlformats.org/officeDocument/2006/relationships/image" Target="../media/image42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5.png"/><Relationship Id="rId5" Type="http://schemas.openxmlformats.org/officeDocument/2006/relationships/image" Target="../media/image415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9.png"/><Relationship Id="rId18" Type="http://schemas.openxmlformats.org/officeDocument/2006/relationships/image" Target="../media/image338.svg"/><Relationship Id="rId3" Type="http://schemas.openxmlformats.org/officeDocument/2006/relationships/image" Target="../media/image393.png"/><Relationship Id="rId7" Type="http://schemas.openxmlformats.org/officeDocument/2006/relationships/image" Target="../media/image427.png"/><Relationship Id="rId12" Type="http://schemas.openxmlformats.org/officeDocument/2006/relationships/image" Target="../media/image237.svg"/><Relationship Id="rId17" Type="http://schemas.openxmlformats.org/officeDocument/2006/relationships/image" Target="../media/image43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3.png"/><Relationship Id="rId5" Type="http://schemas.openxmlformats.org/officeDocument/2006/relationships/image" Target="../media/image426.png"/><Relationship Id="rId15" Type="http://schemas.openxmlformats.org/officeDocument/2006/relationships/image" Target="../media/image430.png"/><Relationship Id="rId10" Type="http://schemas.openxmlformats.org/officeDocument/2006/relationships/image" Target="../media/image332.svg"/><Relationship Id="rId19" Type="http://schemas.openxmlformats.org/officeDocument/2006/relationships/image" Target="../media/image432.png"/><Relationship Id="rId4" Type="http://schemas.openxmlformats.org/officeDocument/2006/relationships/image" Target="../media/image255.svg"/><Relationship Id="rId9" Type="http://schemas.openxmlformats.org/officeDocument/2006/relationships/image" Target="../media/image428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5.png"/><Relationship Id="rId5" Type="http://schemas.openxmlformats.org/officeDocument/2006/relationships/image" Target="../media/image433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3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5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6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7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9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40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3.png"/><Relationship Id="rId7" Type="http://schemas.openxmlformats.org/officeDocument/2006/relationships/image" Target="../media/image4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4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6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7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9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0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1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452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8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9.png"/><Relationship Id="rId4" Type="http://schemas.openxmlformats.org/officeDocument/2006/relationships/image" Target="../media/image450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4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3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2.png"/><Relationship Id="rId7" Type="http://schemas.openxmlformats.org/officeDocument/2006/relationships/image" Target="../media/image457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9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8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2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5.png"/><Relationship Id="rId5" Type="http://schemas.openxmlformats.org/officeDocument/2006/relationships/image" Target="../media/image397.svg"/><Relationship Id="rId4" Type="http://schemas.openxmlformats.org/officeDocument/2006/relationships/image" Target="../media/image464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5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20.png"/><Relationship Id="rId4" Type="http://schemas.openxmlformats.org/officeDocument/2006/relationships/image" Target="../media/image94.svg"/><Relationship Id="rId9" Type="http://schemas.openxmlformats.org/officeDocument/2006/relationships/image" Target="../media/image3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4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6.png"/><Relationship Id="rId4" Type="http://schemas.openxmlformats.org/officeDocument/2006/relationships/image" Target="../media/image323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1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8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30.png"/><Relationship Id="rId4" Type="http://schemas.openxmlformats.org/officeDocument/2006/relationships/image" Target="../media/image326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3.png"/><Relationship Id="rId7" Type="http://schemas.openxmlformats.org/officeDocument/2006/relationships/image" Target="../media/image332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4.png"/><Relationship Id="rId5" Type="http://schemas.openxmlformats.org/officeDocument/2006/relationships/image" Target="../media/image322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6.png"/><Relationship Id="rId5" Type="http://schemas.openxmlformats.org/officeDocument/2006/relationships/image" Target="../media/image125.svg"/><Relationship Id="rId4" Type="http://schemas.openxmlformats.org/officeDocument/2006/relationships/image" Target="../media/image335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1034</cp:revision>
  <dcterms:created xsi:type="dcterms:W3CDTF">2018-06-24T09:54:07Z</dcterms:created>
  <dcterms:modified xsi:type="dcterms:W3CDTF">2021-09-06T11:34:25Z</dcterms:modified>
</cp:coreProperties>
</file>